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,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,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Bowl with salmon cakes, salad, and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owl of pappardelle pasta with parsley butter, roasted hazelnuts,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TIT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71" y="1"/>
            <a:ext cx="24360459" cy="13715998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Place name and title here"/>
          <p:cNvSpPr txBox="1">
            <a:spLocks noGrp="1"/>
          </p:cNvSpPr>
          <p:nvPr>
            <p:ph type="subTitle" sz="quarter" idx="1"/>
          </p:nvPr>
        </p:nvSpPr>
        <p:spPr>
          <a:xfrm>
            <a:off x="4879038" y="7712029"/>
            <a:ext cx="14625924" cy="190500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dirty="0"/>
              <a:t>Place name and title here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AG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4" y="1"/>
            <a:ext cx="24336371" cy="13715998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Content Here"/>
          <p:cNvSpPr txBox="1"/>
          <p:nvPr/>
        </p:nvSpPr>
        <p:spPr>
          <a:xfrm>
            <a:off x="8025130" y="5937249"/>
            <a:ext cx="8333741" cy="184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 b="1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Content Here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68A73AC6B6245B928B17CAEAE9E78" ma:contentTypeVersion="20" ma:contentTypeDescription="Create a new document." ma:contentTypeScope="" ma:versionID="9d2ee7f5dd0548965a9066b880ae6550">
  <xsd:schema xmlns:xsd="http://www.w3.org/2001/XMLSchema" xmlns:xs="http://www.w3.org/2001/XMLSchema" xmlns:p="http://schemas.microsoft.com/office/2006/metadata/properties" xmlns:ns2="b8d1aac8-b57c-491c-97b0-ab0aa66c575e" xmlns:ns3="e6ebfe5f-043d-41c9-8157-73475241491a" targetNamespace="http://schemas.microsoft.com/office/2006/metadata/properties" ma:root="true" ma:fieldsID="76d09e5a8d30a00bd7e9356796f25ab2" ns2:_="" ns3:_="">
    <xsd:import namespace="b8d1aac8-b57c-491c-97b0-ab0aa66c575e"/>
    <xsd:import namespace="e6ebfe5f-043d-41c9-8157-7347524149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d1aac8-b57c-491c-97b0-ab0aa66c57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b28318-298b-4742-b2a0-3eeef814cc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bfe5f-043d-41c9-8157-73475241491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77c6124-2170-4038-a794-510e3cad9b9b}" ma:internalName="TaxCatchAll" ma:showField="CatchAllData" ma:web="e6ebfe5f-043d-41c9-8157-7347524149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ebfe5f-043d-41c9-8157-73475241491a" xsi:nil="true"/>
    <lcf76f155ced4ddcb4097134ff3c332f xmlns="b8d1aac8-b57c-491c-97b0-ab0aa66c575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EDAB67-51ED-4ADB-9F3B-D1FA429037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d1aac8-b57c-491c-97b0-ab0aa66c575e"/>
    <ds:schemaRef ds:uri="e6ebfe5f-043d-41c9-8157-7347524149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65772A-54ED-493F-99B4-E406BBF68343}">
  <ds:schemaRefs>
    <ds:schemaRef ds:uri="http://schemas.microsoft.com/office/2006/metadata/properties"/>
    <ds:schemaRef ds:uri="http://schemas.microsoft.com/office/infopath/2007/PartnerControls"/>
    <ds:schemaRef ds:uri="e6ebfe5f-043d-41c9-8157-73475241491a"/>
    <ds:schemaRef ds:uri="b8d1aac8-b57c-491c-97b0-ab0aa66c575e"/>
  </ds:schemaRefs>
</ds:datastoreItem>
</file>

<file path=customXml/itemProps3.xml><?xml version="1.0" encoding="utf-8"?>
<ds:datastoreItem xmlns:ds="http://schemas.openxmlformats.org/officeDocument/2006/customXml" ds:itemID="{55C47F41-4FD5-4E64-883C-B224B2674D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7</Words>
  <Application>Microsoft Macintosh PowerPoint</Application>
  <PresentationFormat>Custom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Helvetica Neue</vt:lpstr>
      <vt:lpstr>Helvetica Neue Medium</vt:lpstr>
      <vt:lpstr>21_BasicWhite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Keith Odom</dc:creator>
  <cp:lastModifiedBy>Pastor Keith Odom</cp:lastModifiedBy>
  <cp:revision>3</cp:revision>
  <dcterms:modified xsi:type="dcterms:W3CDTF">2026-08-14T23:34:29Z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0x010100FC568A73AC6B6245B928B17CAEAE9E78</vt:lpwstr>
  </property>
</Properties>
</file>